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81" r:id="rId6"/>
    <p:sldId id="257" r:id="rId7"/>
    <p:sldId id="282" r:id="rId8"/>
    <p:sldId id="286" r:id="rId9"/>
    <p:sldId id="291" r:id="rId10"/>
    <p:sldId id="288" r:id="rId11"/>
    <p:sldId id="289" r:id="rId12"/>
    <p:sldId id="296" r:id="rId13"/>
    <p:sldId id="298" r:id="rId14"/>
    <p:sldId id="299" r:id="rId15"/>
    <p:sldId id="300" r:id="rId16"/>
    <p:sldId id="301" r:id="rId17"/>
    <p:sldId id="302" r:id="rId18"/>
    <p:sldId id="303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0F8165-6454-4867-AEF6-A2D0894249F9}" v="1" dt="2026-01-07T09:33:37.5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7T09:33:41.232" v="214" actId="1076"/>
      <pc:docMkLst>
        <pc:docMk/>
      </pc:docMkLst>
      <pc:sldChg chg="addSp delSp modSp mod">
        <pc:chgData name="Mandy Morland" userId="a11db512-159d-4d76-b584-a2aac44b47c0" providerId="ADAL" clId="{D1E86093-0E97-4EEF-AC53-A8CBFE5AF3AD}" dt="2025-12-18T12:17:19.087" v="25" actId="478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8T12:16:09.044" v="14" actId="255"/>
          <ac:spMkLst>
            <pc:docMk/>
            <pc:sldMk cId="3223288709" sldId="257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5-12-18T12:17:01.421" v="22" actId="20577"/>
          <ac:spMkLst>
            <pc:docMk/>
            <pc:sldMk cId="3223288709" sldId="257"/>
            <ac:spMk id="3" creationId="{0A5E8960-2CCA-D286-D361-D5E9EF416400}"/>
          </ac:spMkLst>
        </pc:spChg>
        <pc:picChg chg="add mod">
          <ac:chgData name="Mandy Morland" userId="a11db512-159d-4d76-b584-a2aac44b47c0" providerId="ADAL" clId="{D1E86093-0E97-4EEF-AC53-A8CBFE5AF3AD}" dt="2025-12-18T12:16:50.147" v="20"/>
          <ac:picMkLst>
            <pc:docMk/>
            <pc:sldMk cId="3223288709" sldId="257"/>
            <ac:picMk id="4" creationId="{910A8263-F2FA-1753-BC90-BA5F2A2F1CF5}"/>
          </ac:picMkLst>
        </pc:picChg>
      </pc:sldChg>
      <pc:sldChg chg="addSp modSp add mod">
        <pc:chgData name="Mandy Morland" userId="a11db512-159d-4d76-b584-a2aac44b47c0" providerId="ADAL" clId="{D1E86093-0E97-4EEF-AC53-A8CBFE5AF3AD}" dt="2026-01-07T09:33:41.232" v="214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3:41.232" v="214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modSp add mod">
        <pc:chgData name="Mandy Morland" userId="a11db512-159d-4d76-b584-a2aac44b47c0" providerId="ADAL" clId="{D1E86093-0E97-4EEF-AC53-A8CBFE5AF3AD}" dt="2025-12-18T13:48:09.284" v="209" actId="20577"/>
        <pc:sldMkLst>
          <pc:docMk/>
          <pc:sldMk cId="2087122954" sldId="266"/>
        </pc:sldMkLst>
        <pc:spChg chg="mod">
          <ac:chgData name="Mandy Morland" userId="a11db512-159d-4d76-b584-a2aac44b47c0" providerId="ADAL" clId="{D1E86093-0E97-4EEF-AC53-A8CBFE5AF3AD}" dt="2025-12-18T13:48:03.616" v="208" actId="255"/>
          <ac:spMkLst>
            <pc:docMk/>
            <pc:sldMk cId="2087122954" sldId="266"/>
            <ac:spMk id="2" creationId="{0ADE9202-B6AB-4C6C-8E0C-0496B50407DB}"/>
          </ac:spMkLst>
        </pc:spChg>
        <pc:spChg chg="mod">
          <ac:chgData name="Mandy Morland" userId="a11db512-159d-4d76-b584-a2aac44b47c0" providerId="ADAL" clId="{D1E86093-0E97-4EEF-AC53-A8CBFE5AF3AD}" dt="2025-12-18T13:48:09.284" v="209" actId="20577"/>
          <ac:spMkLst>
            <pc:docMk/>
            <pc:sldMk cId="2087122954" sldId="266"/>
            <ac:spMk id="3" creationId="{69E71682-2890-4F3E-96A0-5A197C6E08FE}"/>
          </ac:spMkLst>
        </pc:spChg>
      </pc:sldChg>
      <pc:sldChg chg="modSp add mod">
        <pc:chgData name="Mandy Morland" userId="a11db512-159d-4d76-b584-a2aac44b47c0" providerId="ADAL" clId="{D1E86093-0E97-4EEF-AC53-A8CBFE5AF3AD}" dt="2025-12-18T12:15:26.873" v="10" actId="20577"/>
        <pc:sldMkLst>
          <pc:docMk/>
          <pc:sldMk cId="2195118613" sldId="281"/>
        </pc:sldMkLst>
        <pc:spChg chg="mod">
          <ac:chgData name="Mandy Morland" userId="a11db512-159d-4d76-b584-a2aac44b47c0" providerId="ADAL" clId="{D1E86093-0E97-4EEF-AC53-A8CBFE5AF3AD}" dt="2025-12-18T12:15:26.873" v="10" actId="20577"/>
          <ac:spMkLst>
            <pc:docMk/>
            <pc:sldMk cId="2195118613" sldId="281"/>
            <ac:spMk id="2" creationId="{FC33E6DE-9384-451E-B19D-C1F33C6B5E14}"/>
          </ac:spMkLst>
        </pc:spChg>
      </pc:sldChg>
      <pc:sldChg chg="addSp delSp modSp new mod">
        <pc:chgData name="Mandy Morland" userId="a11db512-159d-4d76-b584-a2aac44b47c0" providerId="ADAL" clId="{D1E86093-0E97-4EEF-AC53-A8CBFE5AF3AD}" dt="2025-12-18T12:19:00.290" v="47" actId="1076"/>
        <pc:sldMkLst>
          <pc:docMk/>
          <pc:sldMk cId="406621277" sldId="282"/>
        </pc:sldMkLst>
        <pc:spChg chg="mod">
          <ac:chgData name="Mandy Morland" userId="a11db512-159d-4d76-b584-a2aac44b47c0" providerId="ADAL" clId="{D1E86093-0E97-4EEF-AC53-A8CBFE5AF3AD}" dt="2025-12-18T12:17:43.264" v="29" actId="255"/>
          <ac:spMkLst>
            <pc:docMk/>
            <pc:sldMk cId="406621277" sldId="282"/>
            <ac:spMk id="2" creationId="{A3FAB911-9D9F-0A67-7812-ADA9F160AF92}"/>
          </ac:spMkLst>
        </pc:spChg>
        <pc:spChg chg="mod">
          <ac:chgData name="Mandy Morland" userId="a11db512-159d-4d76-b584-a2aac44b47c0" providerId="ADAL" clId="{D1E86093-0E97-4EEF-AC53-A8CBFE5AF3AD}" dt="2025-12-18T12:18:56.562" v="46" actId="20577"/>
          <ac:spMkLst>
            <pc:docMk/>
            <pc:sldMk cId="406621277" sldId="282"/>
            <ac:spMk id="3" creationId="{BC2231B3-1B91-4229-450B-59239AA7F98B}"/>
          </ac:spMkLst>
        </pc:spChg>
        <pc:picChg chg="add mod">
          <ac:chgData name="Mandy Morland" userId="a11db512-159d-4d76-b584-a2aac44b47c0" providerId="ADAL" clId="{D1E86093-0E97-4EEF-AC53-A8CBFE5AF3AD}" dt="2025-12-18T12:19:00.290" v="47" actId="1076"/>
          <ac:picMkLst>
            <pc:docMk/>
            <pc:sldMk cId="406621277" sldId="282"/>
            <ac:picMk id="5" creationId="{9D28726A-F3B3-7233-6ACF-B96C1DB02F1A}"/>
          </ac:picMkLst>
        </pc:picChg>
      </pc:sldChg>
      <pc:sldChg chg="delSp add mod">
        <pc:chgData name="Mandy Morland" userId="a11db512-159d-4d76-b584-a2aac44b47c0" providerId="ADAL" clId="{D1E86093-0E97-4EEF-AC53-A8CBFE5AF3AD}" dt="2025-12-18T12:19:33.874" v="50" actId="478"/>
        <pc:sldMkLst>
          <pc:docMk/>
          <pc:sldMk cId="2526754076" sldId="286"/>
        </pc:sldMkLst>
      </pc:sldChg>
      <pc:sldChg chg="delSp modSp add mod">
        <pc:chgData name="Mandy Morland" userId="a11db512-159d-4d76-b584-a2aac44b47c0" providerId="ADAL" clId="{D1E86093-0E97-4EEF-AC53-A8CBFE5AF3AD}" dt="2025-12-18T12:20:45.174" v="59" actId="478"/>
        <pc:sldMkLst>
          <pc:docMk/>
          <pc:sldMk cId="1141368421" sldId="288"/>
        </pc:sldMkLst>
        <pc:spChg chg="mod">
          <ac:chgData name="Mandy Morland" userId="a11db512-159d-4d76-b584-a2aac44b47c0" providerId="ADAL" clId="{D1E86093-0E97-4EEF-AC53-A8CBFE5AF3AD}" dt="2025-12-18T12:19:45.405" v="52" actId="27636"/>
          <ac:spMkLst>
            <pc:docMk/>
            <pc:sldMk cId="1141368421" sldId="288"/>
            <ac:spMk id="4" creationId="{C0D2C7DF-0B62-4975-834A-45171CC52C9D}"/>
          </ac:spMkLst>
        </pc:spChg>
      </pc:sldChg>
      <pc:sldChg chg="delSp modSp add mod">
        <pc:chgData name="Mandy Morland" userId="a11db512-159d-4d76-b584-a2aac44b47c0" providerId="ADAL" clId="{D1E86093-0E97-4EEF-AC53-A8CBFE5AF3AD}" dt="2025-12-18T12:20:42.213" v="58" actId="478"/>
        <pc:sldMkLst>
          <pc:docMk/>
          <pc:sldMk cId="2684802363" sldId="289"/>
        </pc:sldMkLst>
        <pc:spChg chg="mod">
          <ac:chgData name="Mandy Morland" userId="a11db512-159d-4d76-b584-a2aac44b47c0" providerId="ADAL" clId="{D1E86093-0E97-4EEF-AC53-A8CBFE5AF3AD}" dt="2025-12-18T12:20:36.431" v="57" actId="27636"/>
          <ac:spMkLst>
            <pc:docMk/>
            <pc:sldMk cId="2684802363" sldId="289"/>
            <ac:spMk id="4" creationId="{C0D2C7DF-0B62-4975-834A-45171CC52C9D}"/>
          </ac:spMkLst>
        </pc:spChg>
      </pc:sldChg>
      <pc:sldChg chg="delSp modSp add mod">
        <pc:chgData name="Mandy Morland" userId="a11db512-159d-4d76-b584-a2aac44b47c0" providerId="ADAL" clId="{D1E86093-0E97-4EEF-AC53-A8CBFE5AF3AD}" dt="2025-12-18T12:20:13.429" v="55" actId="478"/>
        <pc:sldMkLst>
          <pc:docMk/>
          <pc:sldMk cId="1499417852" sldId="291"/>
        </pc:sldMkLst>
        <pc:spChg chg="mod">
          <ac:chgData name="Mandy Morland" userId="a11db512-159d-4d76-b584-a2aac44b47c0" providerId="ADAL" clId="{D1E86093-0E97-4EEF-AC53-A8CBFE5AF3AD}" dt="2025-12-18T12:20:10.434" v="54" actId="27636"/>
          <ac:spMkLst>
            <pc:docMk/>
            <pc:sldMk cId="1499417852" sldId="291"/>
            <ac:spMk id="4" creationId="{C0D2C7DF-0B62-4975-834A-45171CC52C9D}"/>
          </ac:spMkLst>
        </pc:spChg>
      </pc:sldChg>
      <pc:sldChg chg="delSp modSp add mod">
        <pc:chgData name="Mandy Morland" userId="a11db512-159d-4d76-b584-a2aac44b47c0" providerId="ADAL" clId="{D1E86093-0E97-4EEF-AC53-A8CBFE5AF3AD}" dt="2025-12-18T13:29:40.520" v="74" actId="1076"/>
        <pc:sldMkLst>
          <pc:docMk/>
          <pc:sldMk cId="3599736169" sldId="296"/>
        </pc:sldMkLst>
        <pc:spChg chg="mod">
          <ac:chgData name="Mandy Morland" userId="a11db512-159d-4d76-b584-a2aac44b47c0" providerId="ADAL" clId="{D1E86093-0E97-4EEF-AC53-A8CBFE5AF3AD}" dt="2025-12-18T13:29:15.507" v="69" actId="1076"/>
          <ac:spMkLst>
            <pc:docMk/>
            <pc:sldMk cId="3599736169" sldId="296"/>
            <ac:spMk id="2" creationId="{8A6C04A1-B40F-4565-A365-FE9A7A69981B}"/>
          </ac:spMkLst>
        </pc:spChg>
        <pc:spChg chg="mod">
          <ac:chgData name="Mandy Morland" userId="a11db512-159d-4d76-b584-a2aac44b47c0" providerId="ADAL" clId="{D1E86093-0E97-4EEF-AC53-A8CBFE5AF3AD}" dt="2025-12-18T13:29:32.416" v="73" actId="6549"/>
          <ac:spMkLst>
            <pc:docMk/>
            <pc:sldMk cId="3599736169" sldId="296"/>
            <ac:spMk id="3" creationId="{F3825267-2134-4665-A348-3D0D09E1DBA0}"/>
          </ac:spMkLst>
        </pc:spChg>
        <pc:spChg chg="mod">
          <ac:chgData name="Mandy Morland" userId="a11db512-159d-4d76-b584-a2aac44b47c0" providerId="ADAL" clId="{D1E86093-0E97-4EEF-AC53-A8CBFE5AF3AD}" dt="2025-12-18T13:29:40.520" v="74" actId="1076"/>
          <ac:spMkLst>
            <pc:docMk/>
            <pc:sldMk cId="3599736169" sldId="296"/>
            <ac:spMk id="4" creationId="{A0A7BF95-87C0-4E3B-9456-7C36049C21B3}"/>
          </ac:spMkLst>
        </pc:spChg>
      </pc:sldChg>
      <pc:sldChg chg="addSp delSp modSp add mod">
        <pc:chgData name="Mandy Morland" userId="a11db512-159d-4d76-b584-a2aac44b47c0" providerId="ADAL" clId="{D1E86093-0E97-4EEF-AC53-A8CBFE5AF3AD}" dt="2025-12-18T13:33:09.252" v="102" actId="12"/>
        <pc:sldMkLst>
          <pc:docMk/>
          <pc:sldMk cId="672435872" sldId="298"/>
        </pc:sldMkLst>
        <pc:spChg chg="mod">
          <ac:chgData name="Mandy Morland" userId="a11db512-159d-4d76-b584-a2aac44b47c0" providerId="ADAL" clId="{D1E86093-0E97-4EEF-AC53-A8CBFE5AF3AD}" dt="2025-12-18T13:33:09.252" v="102" actId="12"/>
          <ac:spMkLst>
            <pc:docMk/>
            <pc:sldMk cId="672435872" sldId="298"/>
            <ac:spMk id="3" creationId="{F3825267-2134-4665-A348-3D0D09E1DBA0}"/>
          </ac:spMkLst>
        </pc:spChg>
        <pc:picChg chg="add mod">
          <ac:chgData name="Mandy Morland" userId="a11db512-159d-4d76-b584-a2aac44b47c0" providerId="ADAL" clId="{D1E86093-0E97-4EEF-AC53-A8CBFE5AF3AD}" dt="2025-12-18T13:32:59.248" v="99" actId="1076"/>
          <ac:picMkLst>
            <pc:docMk/>
            <pc:sldMk cId="672435872" sldId="298"/>
            <ac:picMk id="7" creationId="{E41DEF0C-1576-AEAD-B180-E8AB8EC1F80B}"/>
          </ac:picMkLst>
        </pc:picChg>
      </pc:sldChg>
      <pc:sldChg chg="addSp delSp modSp add mod">
        <pc:chgData name="Mandy Morland" userId="a11db512-159d-4d76-b584-a2aac44b47c0" providerId="ADAL" clId="{D1E86093-0E97-4EEF-AC53-A8CBFE5AF3AD}" dt="2025-12-18T13:34:48.281" v="124" actId="478"/>
        <pc:sldMkLst>
          <pc:docMk/>
          <pc:sldMk cId="708963805" sldId="299"/>
        </pc:sldMkLst>
        <pc:spChg chg="mod">
          <ac:chgData name="Mandy Morland" userId="a11db512-159d-4d76-b584-a2aac44b47c0" providerId="ADAL" clId="{D1E86093-0E97-4EEF-AC53-A8CBFE5AF3AD}" dt="2025-12-18T13:34:41.531" v="123" actId="20577"/>
          <ac:spMkLst>
            <pc:docMk/>
            <pc:sldMk cId="708963805" sldId="299"/>
            <ac:spMk id="3" creationId="{F3825267-2134-4665-A348-3D0D09E1DBA0}"/>
          </ac:spMkLst>
        </pc:spChg>
        <pc:picChg chg="add mod">
          <ac:chgData name="Mandy Morland" userId="a11db512-159d-4d76-b584-a2aac44b47c0" providerId="ADAL" clId="{D1E86093-0E97-4EEF-AC53-A8CBFE5AF3AD}" dt="2025-12-18T13:34:08.350" v="107" actId="962"/>
          <ac:picMkLst>
            <pc:docMk/>
            <pc:sldMk cId="708963805" sldId="299"/>
            <ac:picMk id="7" creationId="{62424A27-0E33-17B3-6C4D-1651A46658CC}"/>
          </ac:picMkLst>
        </pc:picChg>
      </pc:sldChg>
      <pc:sldChg chg="addSp delSp modSp add mod">
        <pc:chgData name="Mandy Morland" userId="a11db512-159d-4d76-b584-a2aac44b47c0" providerId="ADAL" clId="{D1E86093-0E97-4EEF-AC53-A8CBFE5AF3AD}" dt="2025-12-18T13:37:47.557" v="153" actId="1076"/>
        <pc:sldMkLst>
          <pc:docMk/>
          <pc:sldMk cId="3365104982" sldId="300"/>
        </pc:sldMkLst>
        <pc:spChg chg="mod">
          <ac:chgData name="Mandy Morland" userId="a11db512-159d-4d76-b584-a2aac44b47c0" providerId="ADAL" clId="{D1E86093-0E97-4EEF-AC53-A8CBFE5AF3AD}" dt="2025-12-18T13:37:13.558" v="152" actId="1076"/>
          <ac:spMkLst>
            <pc:docMk/>
            <pc:sldMk cId="3365104982" sldId="300"/>
            <ac:spMk id="3" creationId="{F3825267-2134-4665-A348-3D0D09E1DBA0}"/>
          </ac:spMkLst>
        </pc:spChg>
        <pc:picChg chg="add mod">
          <ac:chgData name="Mandy Morland" userId="a11db512-159d-4d76-b584-a2aac44b47c0" providerId="ADAL" clId="{D1E86093-0E97-4EEF-AC53-A8CBFE5AF3AD}" dt="2025-12-18T13:37:47.557" v="153" actId="1076"/>
          <ac:picMkLst>
            <pc:docMk/>
            <pc:sldMk cId="3365104982" sldId="300"/>
            <ac:picMk id="7" creationId="{337CB760-C139-CC58-FFBF-CD5450903DBD}"/>
          </ac:picMkLst>
        </pc:picChg>
      </pc:sldChg>
      <pc:sldChg chg="addSp delSp modSp add mod">
        <pc:chgData name="Mandy Morland" userId="a11db512-159d-4d76-b584-a2aac44b47c0" providerId="ADAL" clId="{D1E86093-0E97-4EEF-AC53-A8CBFE5AF3AD}" dt="2025-12-18T13:44:24.811" v="191" actId="113"/>
        <pc:sldMkLst>
          <pc:docMk/>
          <pc:sldMk cId="4061399225" sldId="301"/>
        </pc:sldMkLst>
        <pc:spChg chg="mod">
          <ac:chgData name="Mandy Morland" userId="a11db512-159d-4d76-b584-a2aac44b47c0" providerId="ADAL" clId="{D1E86093-0E97-4EEF-AC53-A8CBFE5AF3AD}" dt="2025-12-18T13:44:24.811" v="191" actId="113"/>
          <ac:spMkLst>
            <pc:docMk/>
            <pc:sldMk cId="4061399225" sldId="301"/>
            <ac:spMk id="2" creationId="{8A6C04A1-B40F-4565-A365-FE9A7A69981B}"/>
          </ac:spMkLst>
        </pc:spChg>
        <pc:spChg chg="mod">
          <ac:chgData name="Mandy Morland" userId="a11db512-159d-4d76-b584-a2aac44b47c0" providerId="ADAL" clId="{D1E86093-0E97-4EEF-AC53-A8CBFE5AF3AD}" dt="2025-12-18T13:42:51.321" v="182" actId="20577"/>
          <ac:spMkLst>
            <pc:docMk/>
            <pc:sldMk cId="4061399225" sldId="301"/>
            <ac:spMk id="9" creationId="{99A686D2-E00B-4C73-9FC5-7AFEDAC3EC8E}"/>
          </ac:spMkLst>
        </pc:spChg>
        <pc:spChg chg="mod">
          <ac:chgData name="Mandy Morland" userId="a11db512-159d-4d76-b584-a2aac44b47c0" providerId="ADAL" clId="{D1E86093-0E97-4EEF-AC53-A8CBFE5AF3AD}" dt="2025-12-18T13:42:34.045" v="163" actId="20577"/>
          <ac:spMkLst>
            <pc:docMk/>
            <pc:sldMk cId="4061399225" sldId="301"/>
            <ac:spMk id="12" creationId="{AA74DF27-1EC3-4E72-B0D9-9A3D28FA907B}"/>
          </ac:spMkLst>
        </pc:spChg>
        <pc:spChg chg="mod">
          <ac:chgData name="Mandy Morland" userId="a11db512-159d-4d76-b584-a2aac44b47c0" providerId="ADAL" clId="{D1E86093-0E97-4EEF-AC53-A8CBFE5AF3AD}" dt="2025-12-18T13:42:42.676" v="177" actId="20577"/>
          <ac:spMkLst>
            <pc:docMk/>
            <pc:sldMk cId="4061399225" sldId="301"/>
            <ac:spMk id="13" creationId="{966B4825-B0EF-4345-8689-BC373B80E7F7}"/>
          </ac:spMkLst>
        </pc:spChg>
        <pc:picChg chg="add mod">
          <ac:chgData name="Mandy Morland" userId="a11db512-159d-4d76-b584-a2aac44b47c0" providerId="ADAL" clId="{D1E86093-0E97-4EEF-AC53-A8CBFE5AF3AD}" dt="2025-12-18T13:43:46.967" v="188" actId="14100"/>
          <ac:picMkLst>
            <pc:docMk/>
            <pc:sldMk cId="4061399225" sldId="301"/>
            <ac:picMk id="7" creationId="{37C13DB0-C889-BB2F-10E5-1A6FD1B167AE}"/>
          </ac:picMkLst>
        </pc:picChg>
      </pc:sldChg>
      <pc:sldChg chg="addSp delSp modSp add mod">
        <pc:chgData name="Mandy Morland" userId="a11db512-159d-4d76-b584-a2aac44b47c0" providerId="ADAL" clId="{D1E86093-0E97-4EEF-AC53-A8CBFE5AF3AD}" dt="2025-12-18T13:47:18.031" v="203" actId="207"/>
        <pc:sldMkLst>
          <pc:docMk/>
          <pc:sldMk cId="81337503" sldId="302"/>
        </pc:sldMkLst>
        <pc:spChg chg="mod">
          <ac:chgData name="Mandy Morland" userId="a11db512-159d-4d76-b584-a2aac44b47c0" providerId="ADAL" clId="{D1E86093-0E97-4EEF-AC53-A8CBFE5AF3AD}" dt="2025-12-18T13:47:18.031" v="203" actId="207"/>
          <ac:spMkLst>
            <pc:docMk/>
            <pc:sldMk cId="81337503" sldId="302"/>
            <ac:spMk id="4" creationId="{401BB971-1856-4C21-BB67-89B48AC57D6B}"/>
          </ac:spMkLst>
        </pc:spChg>
        <pc:picChg chg="add mod">
          <ac:chgData name="Mandy Morland" userId="a11db512-159d-4d76-b584-a2aac44b47c0" providerId="ADAL" clId="{D1E86093-0E97-4EEF-AC53-A8CBFE5AF3AD}" dt="2025-12-18T13:47:10.367" v="201" actId="1076"/>
          <ac:picMkLst>
            <pc:docMk/>
            <pc:sldMk cId="81337503" sldId="302"/>
            <ac:picMk id="6" creationId="{A2BEB77C-E7F8-2DAB-B2D5-45E3110C9833}"/>
          </ac:picMkLst>
        </pc:picChg>
      </pc:sldChg>
      <pc:sldChg chg="add">
        <pc:chgData name="Mandy Morland" userId="a11db512-159d-4d76-b584-a2aac44b47c0" providerId="ADAL" clId="{D1E86093-0E97-4EEF-AC53-A8CBFE5AF3AD}" dt="2025-12-18T13:47:37.588" v="204"/>
        <pc:sldMkLst>
          <pc:docMk/>
          <pc:sldMk cId="3895860764" sldId="30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findajob.dwp.gov.uk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find-a-job" TargetMode="External"/><Relationship Id="rId2" Type="http://schemas.openxmlformats.org/officeDocument/2006/relationships/hyperlink" Target="https://uk.indeed.com/?from=gnav-jobsearch--ja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onster.co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handwriting/o/objectives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find-a-job" TargetMode="External"/><Relationship Id="rId2" Type="http://schemas.openxmlformats.org/officeDocument/2006/relationships/hyperlink" Target="https://uk.indeed.com/?from=gnav-jobsearch--ja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onster.co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14" y="717678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380" y="86578"/>
            <a:ext cx="10058400" cy="108499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Find a Job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75" y="5226770"/>
            <a:ext cx="11296650" cy="115633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2800" dirty="0">
                <a:latin typeface="Abadi" panose="020B0604020104020204" pitchFamily="34" charset="0"/>
              </a:rPr>
              <a:t>For example, on </a:t>
            </a:r>
            <a:r>
              <a:rPr lang="en-GB" sz="2800" dirty="0">
                <a:latin typeface="Abadi" panose="020B0604020104020204" pitchFamily="34" charset="0"/>
                <a:hlinkClick r:id="rId2"/>
              </a:rPr>
              <a:t>www.Findajob.dwp.gov.uk</a:t>
            </a:r>
            <a:r>
              <a:rPr lang="en-GB" sz="2800" dirty="0">
                <a:latin typeface="Abadi" panose="020B0604020104020204" pitchFamily="34" charset="0"/>
              </a:rPr>
              <a:t>  – we can see that there was 282 jobs in Carlisle in December 2025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41DEF0C-1576-AEAD-B180-E8AB8EC1F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33" y="1217696"/>
            <a:ext cx="11755491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435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380" y="86578"/>
            <a:ext cx="10058400" cy="108499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Find a Job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75" y="5320664"/>
            <a:ext cx="11296650" cy="115633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800" dirty="0">
                <a:latin typeface="Abadi" panose="020B0604020104020204" pitchFamily="34" charset="0"/>
              </a:rPr>
              <a:t>If I type in HEALTH in the search box, we can see that out of the 282 Jobs in Carlisle in December 2025, 124 were in Health Care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2424A27-0E33-17B3-6C4D-1651A4665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44" y="1466576"/>
            <a:ext cx="11726912" cy="39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63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5380" y="86578"/>
            <a:ext cx="10058400" cy="83408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Find a Job 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2759" y="4580068"/>
            <a:ext cx="10635854" cy="191452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dirty="0">
                <a:latin typeface="Abadi" panose="020B0604020104020204" pitchFamily="34" charset="0"/>
              </a:rPr>
              <a:t>If I type in HOSPITALITY in the search box, we can see that out of the 282 Jobs in Carlisle in December 205, 17 were in HOSPITALITY</a:t>
            </a:r>
          </a:p>
          <a:p>
            <a:pPr algn="ctr">
              <a:lnSpc>
                <a:spcPct val="100000"/>
              </a:lnSpc>
            </a:pPr>
            <a:r>
              <a:rPr lang="en-GB" dirty="0">
                <a:latin typeface="Abadi" panose="020B0604020104020204" pitchFamily="34" charset="0"/>
              </a:rPr>
              <a:t>So, if I were looking for some part-time work, I might look at health jobs first. </a:t>
            </a:r>
            <a:r>
              <a:rPr lang="en-GB" dirty="0">
                <a:solidFill>
                  <a:srgbClr val="7030A0"/>
                </a:solidFill>
                <a:latin typeface="Abadi" panose="020B0604020104020204" pitchFamily="34" charset="0"/>
              </a:rPr>
              <a:t>This is useful LMI for me.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37CB760-C139-CC58-FFBF-CD5450903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20" y="920665"/>
            <a:ext cx="10635854" cy="352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04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90550" y="153988"/>
            <a:ext cx="11363325" cy="833437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You can then search for individual jobs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A686D2-E00B-4C73-9FC5-7AFEDAC3EC8E}"/>
              </a:ext>
            </a:extLst>
          </p:cNvPr>
          <p:cNvSpPr txBox="1"/>
          <p:nvPr/>
        </p:nvSpPr>
        <p:spPr>
          <a:xfrm>
            <a:off x="228430" y="2011322"/>
            <a:ext cx="2647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The pay is £12.85 an hour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7DBA97-4743-48F6-AD64-7707D4E3DC50}"/>
              </a:ext>
            </a:extLst>
          </p:cNvPr>
          <p:cNvSpPr txBox="1"/>
          <p:nvPr/>
        </p:nvSpPr>
        <p:spPr>
          <a:xfrm>
            <a:off x="114217" y="3704421"/>
            <a:ext cx="26479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It’s full time – so between 35 – 40 hours per week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74DF27-1EC3-4E72-B0D9-9A3D28FA907B}"/>
              </a:ext>
            </a:extLst>
          </p:cNvPr>
          <p:cNvSpPr txBox="1"/>
          <p:nvPr/>
        </p:nvSpPr>
        <p:spPr>
          <a:xfrm>
            <a:off x="9610810" y="1580435"/>
            <a:ext cx="2352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Your application must be in by the 19th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B4825-B0EF-4345-8689-BC373B80E7F7}"/>
              </a:ext>
            </a:extLst>
          </p:cNvPr>
          <p:cNvSpPr txBox="1"/>
          <p:nvPr/>
        </p:nvSpPr>
        <p:spPr>
          <a:xfrm>
            <a:off x="9839408" y="4248150"/>
            <a:ext cx="2114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You will be based in Carlisle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1B8938-C437-41D0-A9CC-47CE911297B6}"/>
              </a:ext>
            </a:extLst>
          </p:cNvPr>
          <p:cNvCxnSpPr/>
          <p:nvPr/>
        </p:nvCxnSpPr>
        <p:spPr>
          <a:xfrm flipH="1" flipV="1">
            <a:off x="2333625" y="2488375"/>
            <a:ext cx="923925" cy="331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AFFF0EA-BE52-4876-857B-37C38521709C}"/>
              </a:ext>
            </a:extLst>
          </p:cNvPr>
          <p:cNvCxnSpPr/>
          <p:nvPr/>
        </p:nvCxnSpPr>
        <p:spPr>
          <a:xfrm flipH="1">
            <a:off x="2352592" y="3368539"/>
            <a:ext cx="876383" cy="335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289AB0-9796-433E-8210-96A88A81F217}"/>
              </a:ext>
            </a:extLst>
          </p:cNvPr>
          <p:cNvCxnSpPr/>
          <p:nvPr/>
        </p:nvCxnSpPr>
        <p:spPr>
          <a:xfrm>
            <a:off x="7724860" y="4175903"/>
            <a:ext cx="2371640" cy="691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white paper with black text and black text&#10;&#10;AI-generated content may be incorrect.">
            <a:extLst>
              <a:ext uri="{FF2B5EF4-FFF2-40B4-BE49-F238E27FC236}">
                <a16:creationId xmlns:a16="http://schemas.microsoft.com/office/drawing/2014/main" id="{37C13DB0-C889-BB2F-10E5-1A6FD1B16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1193999"/>
            <a:ext cx="6026299" cy="537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9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1BB971-1856-4C21-BB67-89B48AC57D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1500" y="85725"/>
            <a:ext cx="11620500" cy="1281000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What important information can you learn from this job advert?</a:t>
            </a:r>
          </a:p>
        </p:txBody>
      </p:sp>
      <p:pic>
        <p:nvPicPr>
          <p:cNvPr id="6" name="Picture 5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A2BEB77C-E7F8-2DAB-B2D5-45E3110C9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966" y="1495369"/>
            <a:ext cx="6521567" cy="516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7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1F5DE-AB69-EF30-BC66-FFA3B38EC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8CEF-72A7-013D-E99E-0CAF9DFAD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Today’s key question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A1A68-7008-BCD9-FCE6-5007371B9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Where can I find local </a:t>
            </a:r>
          </a:p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job vacancies?</a:t>
            </a:r>
          </a:p>
          <a:p>
            <a:endParaRPr lang="en-US" dirty="0"/>
          </a:p>
        </p:txBody>
      </p:sp>
      <p:pic>
        <p:nvPicPr>
          <p:cNvPr id="4" name="Picture 3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5001DCC2-3B18-4400-C0E4-99552F827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057016" y="1825625"/>
            <a:ext cx="4296784" cy="3608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5860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05" y="2091484"/>
            <a:ext cx="7551420" cy="413786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Visit the different job vacancies sites to practice searching for jobs. </a:t>
            </a:r>
          </a:p>
          <a:p>
            <a:pPr algn="ctr"/>
            <a:r>
              <a:rPr lang="en-GB" sz="4800" dirty="0">
                <a:latin typeface="Abadi" panose="020B0604020104020204" pitchFamily="34" charset="0"/>
              </a:rPr>
              <a:t>Put in different sectors (e.g. retail, catering etc) to see which has the most vacancies.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85CB0-8D84-4005-A9FE-98EE46235C87}"/>
              </a:ext>
            </a:extLst>
          </p:cNvPr>
          <p:cNvSpPr txBox="1"/>
          <p:nvPr/>
        </p:nvSpPr>
        <p:spPr>
          <a:xfrm>
            <a:off x="8418195" y="2400299"/>
            <a:ext cx="36195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hlinkClick r:id="rId2"/>
              </a:rPr>
              <a:t>Job Search | Indeed</a:t>
            </a:r>
            <a:r>
              <a:rPr lang="en-GB" sz="2400" dirty="0"/>
              <a:t> 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3"/>
              </a:rPr>
              <a:t>Find a job - GOV.UK (www.gov.uk)</a:t>
            </a:r>
            <a:r>
              <a:rPr lang="en-GB" sz="2400" dirty="0"/>
              <a:t> 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>
                <a:hlinkClick r:id="rId4"/>
              </a:rPr>
              <a:t>Monster Jobs: Jobsite &amp; Local job search | Find a Job today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27872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RECAP - Career Pilot 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sz="2400" dirty="0">
                <a:latin typeface="Abadi" panose="020B0604020104020204" pitchFamily="34" charset="0"/>
                <a:hlinkClick r:id="rId2"/>
              </a:rPr>
              <a:t>https://careerpilot.org.uk/</a:t>
            </a:r>
            <a:r>
              <a:rPr lang="en-GB" sz="2400" dirty="0">
                <a:latin typeface="Abadi" panose="020B0604020104020204" pitchFamily="34" charset="0"/>
              </a:rPr>
              <a:t> </a:t>
            </a:r>
            <a:endParaRPr lang="en-GB" dirty="0">
              <a:latin typeface="Abadi" panose="020B06040201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1877633"/>
            <a:ext cx="11772900" cy="4257675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The Career Pilot website is a really useful place to help you decide if a job or career is right for you.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For example, I was able to find out all this information about being a Glassmaker in the Arts &amp; Crafts section of the ‘Jobs by job sector’ 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88D54-701E-4208-8246-1AA98499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05025"/>
            <a:ext cx="2095500" cy="1591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9AEB48B-54F1-8DD2-B307-10E69E7C2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749" y="3367917"/>
            <a:ext cx="10376327" cy="320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18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Today’s key question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Where can I find local </a:t>
            </a:r>
          </a:p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job vacancies?</a:t>
            </a:r>
          </a:p>
          <a:p>
            <a:endParaRPr lang="en-US" dirty="0"/>
          </a:p>
        </p:txBody>
      </p:sp>
      <p:pic>
        <p:nvPicPr>
          <p:cNvPr id="4" name="Picture 3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910A8263-F2FA-1753-BC90-BA5F2A2F1C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057016" y="1825625"/>
            <a:ext cx="4296784" cy="3608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AB911-9D9F-0A67-7812-ADA9F160A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231B3-1B91-4229-450B-59239AA7F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badi" panose="020B0604020104020204" pitchFamily="34" charset="0"/>
              </a:rPr>
              <a:t>To be able to: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dirty="0">
                <a:latin typeface="Abadi" panose="020B0604020104020204" pitchFamily="34" charset="0"/>
              </a:rPr>
              <a:t>Identify job vacancy websites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dirty="0">
                <a:latin typeface="Abadi" panose="020B0604020104020204" pitchFamily="34" charset="0"/>
              </a:rPr>
              <a:t>Describe the important information on a job vacancy.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dirty="0">
                <a:latin typeface="Abadi" panose="020B0604020104020204" pitchFamily="34" charset="0"/>
              </a:rPr>
              <a:t>Judge how job vacancy information can help me with my career plans.</a:t>
            </a:r>
          </a:p>
          <a:p>
            <a:endParaRPr lang="en-GB" dirty="0"/>
          </a:p>
        </p:txBody>
      </p:sp>
      <p:pic>
        <p:nvPicPr>
          <p:cNvPr id="5" name="Picture 4" descr="A hand writing a word on a white board&#10;&#10;AI-generated content may be incorrect.">
            <a:extLst>
              <a:ext uri="{FF2B5EF4-FFF2-40B4-BE49-F238E27FC236}">
                <a16:creationId xmlns:a16="http://schemas.microsoft.com/office/drawing/2014/main" id="{9D28726A-F3B3-7233-6ACF-B96C1DB02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91258" y="1681668"/>
            <a:ext cx="4150210" cy="276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1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9575" y="295275"/>
            <a:ext cx="11544300" cy="10763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Another useful piece of LMI is </a:t>
            </a:r>
            <a:r>
              <a:rPr lang="en-GB" i="1" dirty="0">
                <a:latin typeface="Abadi" panose="020B0604020104020204" pitchFamily="34" charset="0"/>
              </a:rPr>
              <a:t>working patterns</a:t>
            </a:r>
            <a:br>
              <a:rPr lang="en-GB" i="1" dirty="0">
                <a:latin typeface="Abadi" panose="020B0604020104020204" pitchFamily="34" charset="0"/>
              </a:rPr>
            </a:br>
            <a:r>
              <a:rPr lang="en-GB" dirty="0">
                <a:latin typeface="Abadi" panose="020B0604020104020204" pitchFamily="34" charset="0"/>
              </a:rPr>
              <a:t>– has anyone heard these phrases before?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C7C23D-30A3-43B2-9D00-A51A58BBD33B}"/>
              </a:ext>
            </a:extLst>
          </p:cNvPr>
          <p:cNvSpPr/>
          <p:nvPr/>
        </p:nvSpPr>
        <p:spPr>
          <a:xfrm>
            <a:off x="4310064" y="2600325"/>
            <a:ext cx="3743322" cy="2095500"/>
          </a:xfrm>
          <a:prstGeom prst="rect">
            <a:avLst/>
          </a:prstGeo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>
                <a:latin typeface="Abadi" panose="020B0604020104020204" pitchFamily="34" charset="0"/>
              </a:rPr>
              <a:t>Flexi-time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E2CBE7-2FEF-411E-9842-570437FFF73C}"/>
              </a:ext>
            </a:extLst>
          </p:cNvPr>
          <p:cNvSpPr/>
          <p:nvPr/>
        </p:nvSpPr>
        <p:spPr>
          <a:xfrm>
            <a:off x="8486780" y="2600325"/>
            <a:ext cx="3524253" cy="20955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>
                <a:latin typeface="Abadi" panose="020B0604020104020204" pitchFamily="34" charset="0"/>
              </a:rPr>
              <a:t>Shift work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BA1E54-FF6A-433A-8FB4-1768D3F782EE}"/>
              </a:ext>
            </a:extLst>
          </p:cNvPr>
          <p:cNvSpPr/>
          <p:nvPr/>
        </p:nvSpPr>
        <p:spPr>
          <a:xfrm>
            <a:off x="85722" y="2600325"/>
            <a:ext cx="3743322" cy="2095500"/>
          </a:xfrm>
          <a:prstGeom prst="rect">
            <a:avLst/>
          </a:prstGeom>
          <a:solidFill>
            <a:srgbClr val="FFC000">
              <a:alpha val="49000"/>
            </a:srgb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5400" dirty="0">
                <a:latin typeface="Abadi" panose="020B0604020104020204" pitchFamily="34" charset="0"/>
              </a:rPr>
              <a:t>Fixed-term</a:t>
            </a:r>
          </a:p>
        </p:txBody>
      </p:sp>
    </p:spTree>
    <p:extLst>
      <p:ext uri="{BB962C8B-B14F-4D97-AF65-F5344CB8AC3E}">
        <p14:creationId xmlns:p14="http://schemas.microsoft.com/office/powerpoint/2010/main" val="2526754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9575" y="295275"/>
            <a:ext cx="11544300" cy="1076325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Key words – has anyone heard these phrases before?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BA1E54-FF6A-433A-8FB4-1768D3F782EE}"/>
              </a:ext>
            </a:extLst>
          </p:cNvPr>
          <p:cNvSpPr/>
          <p:nvPr/>
        </p:nvSpPr>
        <p:spPr>
          <a:xfrm>
            <a:off x="304800" y="2614611"/>
            <a:ext cx="3543300" cy="17621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Fixed-term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B94185-FC72-4D0D-85FC-0810391DB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387" y="2276475"/>
            <a:ext cx="7317119" cy="2305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941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9575" y="295275"/>
            <a:ext cx="11544300" cy="1076325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Key words – has anyone heard these phrases before?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C7C23D-30A3-43B2-9D00-A51A58BBD33B}"/>
              </a:ext>
            </a:extLst>
          </p:cNvPr>
          <p:cNvSpPr/>
          <p:nvPr/>
        </p:nvSpPr>
        <p:spPr>
          <a:xfrm>
            <a:off x="523875" y="2657470"/>
            <a:ext cx="3543300" cy="19621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Flexi-time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513282-0E6D-4220-9AEE-9D648DF1F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4391" y="2190746"/>
            <a:ext cx="6569471" cy="28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6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D2C7DF-0B62-4975-834A-45171CC52C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9575" y="295275"/>
            <a:ext cx="11544300" cy="1076325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Key words – has anyone heard these phrases before?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E2CBE7-2FEF-411E-9842-570437FFF73C}"/>
              </a:ext>
            </a:extLst>
          </p:cNvPr>
          <p:cNvSpPr/>
          <p:nvPr/>
        </p:nvSpPr>
        <p:spPr>
          <a:xfrm>
            <a:off x="409575" y="2822564"/>
            <a:ext cx="3543300" cy="17621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Shift 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00812A-1731-4CA8-9B55-97DDA29FD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59" y="2206604"/>
            <a:ext cx="7182666" cy="299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02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6684" y="34437"/>
            <a:ext cx="7532370" cy="1450757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     Using Job Vacancy websites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5267-2134-4665-A348-3D0D09E1D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" y="1373565"/>
            <a:ext cx="11772900" cy="448246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GB" sz="2400" dirty="0">
                <a:latin typeface="Abadi" panose="020B0604020104020204" pitchFamily="34" charset="0"/>
              </a:rPr>
              <a:t>Searching online for current jobs can also be a useful form of Labour Market Information research. Using the job sites below, you can find out: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800" dirty="0">
                <a:latin typeface="Abadi" panose="020B0604020104020204" pitchFamily="34" charset="0"/>
              </a:rPr>
              <a:t>Which jobs are advertised the most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800" dirty="0">
                <a:latin typeface="Abadi" panose="020B0604020104020204" pitchFamily="34" charset="0"/>
              </a:rPr>
              <a:t>The salary/pay for different jobs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800" dirty="0">
                <a:latin typeface="Abadi" panose="020B0604020104020204" pitchFamily="34" charset="0"/>
              </a:rPr>
              <a:t>The location of different jobs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800" dirty="0">
                <a:latin typeface="Abadi" panose="020B0604020104020204" pitchFamily="34" charset="0"/>
              </a:rPr>
              <a:t>Number of vacancies in the area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2800" dirty="0">
                <a:latin typeface="Abadi" panose="020B0604020104020204" pitchFamily="34" charset="0"/>
              </a:rPr>
              <a:t>Skills and experience needed for different jobs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A7BF95-87C0-4E3B-9456-7C36049C21B3}"/>
              </a:ext>
            </a:extLst>
          </p:cNvPr>
          <p:cNvSpPr txBox="1"/>
          <p:nvPr/>
        </p:nvSpPr>
        <p:spPr>
          <a:xfrm>
            <a:off x="7894074" y="2824322"/>
            <a:ext cx="41052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hlinkClick r:id="rId2"/>
              </a:rPr>
              <a:t>Job Search | Indeed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Find a job - GOV.UK (www.gov.uk)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dirty="0">
                <a:hlinkClick r:id="rId4"/>
              </a:rPr>
              <a:t>Monster Jobs: Jobsite &amp; Local job search | Find a Job today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9736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2.xml><?xml version="1.0" encoding="utf-8"?>
<ds:datastoreItem xmlns:ds="http://schemas.openxmlformats.org/officeDocument/2006/customXml" ds:itemID="{B6B11818-695E-4282-A99B-F0B7228E2C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Microsoft Office PowerPoint</Application>
  <PresentationFormat>Widescreen</PresentationFormat>
  <Paragraphs>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RECAP - Career Pilot  https://careerpilot.org.uk/ </vt:lpstr>
      <vt:lpstr>Today’s key question</vt:lpstr>
      <vt:lpstr>Today’s objectives</vt:lpstr>
      <vt:lpstr>Another useful piece of LMI is working patterns – has anyone heard these phrases before?</vt:lpstr>
      <vt:lpstr>Key words – has anyone heard these phrases before?</vt:lpstr>
      <vt:lpstr>Key words – has anyone heard these phrases before?</vt:lpstr>
      <vt:lpstr>Key words – has anyone heard these phrases before?</vt:lpstr>
      <vt:lpstr>     Using Job Vacancy websites</vt:lpstr>
      <vt:lpstr>Find a Job Website</vt:lpstr>
      <vt:lpstr>Find a Job Website</vt:lpstr>
      <vt:lpstr>Find a Job Website</vt:lpstr>
      <vt:lpstr>You can then search for individual jobs</vt:lpstr>
      <vt:lpstr>What important information can you learn from this job advert?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